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9FA"/>
    <a:srgbClr val="0DC0FF"/>
    <a:srgbClr val="6D0B53"/>
    <a:srgbClr val="D620BC"/>
    <a:srgbClr val="D34FDD"/>
    <a:srgbClr val="DF27C5"/>
    <a:srgbClr val="F04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562D3-352B-41AE-9359-B18C7032C19D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41F0-7A94-4EA0-9FA7-DC053A20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ussville.com/main.php?section=home&amp;isbn=&amp;catalogID=&amp;eventID" TargetMode="External"/><Relationship Id="rId7" Type="http://schemas.openxmlformats.org/officeDocument/2006/relationships/hyperlink" Target="http://www.seussville.com/seussentennial/resources1b.html" TargetMode="External"/><Relationship Id="rId2" Type="http://schemas.openxmlformats.org/officeDocument/2006/relationships/hyperlink" Target="http://www.nndb.com/people/454/000079217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eachnet-lab.org/ps101/chornik/seuss/seussbio.htm" TargetMode="External"/><Relationship Id="rId5" Type="http://schemas.openxmlformats.org/officeDocument/2006/relationships/hyperlink" Target="http://www.seuss.org/seuss/seuss.bio.html" TargetMode="External"/><Relationship Id="rId4" Type="http://schemas.openxmlformats.org/officeDocument/2006/relationships/hyperlink" Target="http://www.catinthehat.org/history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ln>
                  <a:solidFill>
                    <a:srgbClr val="00B0F0"/>
                  </a:solidFill>
                </a:ln>
                <a:solidFill>
                  <a:srgbClr val="FFFF00"/>
                </a:solidFill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3000">
              <a:srgbClr val="FFFF00"/>
            </a:gs>
            <a:gs pos="21001">
              <a:srgbClr val="FFFF00"/>
            </a:gs>
            <a:gs pos="63000">
              <a:srgbClr val="D620BC"/>
            </a:gs>
            <a:gs pos="67000">
              <a:srgbClr val="6D0B53"/>
            </a:gs>
            <a:gs pos="69000">
              <a:srgbClr val="0DC0FF"/>
            </a:gs>
            <a:gs pos="82001">
              <a:srgbClr val="00B9FA"/>
            </a:gs>
            <a:gs pos="100000">
              <a:srgbClr val="00B9FA"/>
            </a:gs>
          </a:gsLst>
          <a:lin ang="8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48800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hlinkClick r:id="rId2"/>
              </a:rPr>
              <a:t>http://www.nndb.com/people/454/000079217/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3"/>
              </a:rPr>
              <a:t>http://www.seussville.com/main.php?section=home&amp;isbn=&amp;catalogID=&amp;eventID</a:t>
            </a:r>
            <a:r>
              <a:rPr lang="en-US" sz="3200" u="sng" dirty="0" smtClean="0"/>
              <a:t>=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4"/>
              </a:rPr>
              <a:t>http://www.catinthehat.org/history.htm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u="sng" dirty="0" smtClean="0"/>
              <a:t>wiki.answers.com/Q/</a:t>
            </a:r>
            <a:r>
              <a:rPr lang="en-US" sz="3200" u="sng" dirty="0" err="1" smtClean="0"/>
              <a:t>What_kind_of_Cancer_</a:t>
            </a:r>
            <a:r>
              <a:rPr lang="en-US" sz="3200" b="1" u="sng" dirty="0" err="1" smtClean="0"/>
              <a:t>did</a:t>
            </a:r>
            <a:r>
              <a:rPr lang="en-US" sz="3200" u="sng" dirty="0" err="1" smtClean="0"/>
              <a:t>_</a:t>
            </a:r>
            <a:r>
              <a:rPr lang="en-US" sz="3200" b="1" u="sng" dirty="0" err="1" smtClean="0"/>
              <a:t>Dr</a:t>
            </a:r>
            <a:r>
              <a:rPr lang="en-US" sz="3200" u="sng" dirty="0" err="1" smtClean="0"/>
              <a:t>.</a:t>
            </a:r>
            <a:r>
              <a:rPr lang="en-US" sz="3200" b="1" u="sng" dirty="0" err="1" smtClean="0"/>
              <a:t>Seuss</a:t>
            </a:r>
            <a:r>
              <a:rPr lang="en-US" sz="3200" u="sng" dirty="0" err="1" smtClean="0"/>
              <a:t>_</a:t>
            </a:r>
            <a:r>
              <a:rPr lang="en-US" sz="3200" b="1" u="sng" dirty="0" err="1" smtClean="0"/>
              <a:t>die_from</a:t>
            </a:r>
            <a:r>
              <a:rPr lang="en-US" sz="3200" u="sng" dirty="0" smtClean="0"/>
              <a:t> - 50k -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5"/>
              </a:rPr>
              <a:t>http://www.seuss.org/seuss/seuss.bio.html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6"/>
              </a:rPr>
              <a:t>http://www.teachnet-lab.org/ps101/chornik/seuss/seussbio.htm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7"/>
              </a:rPr>
              <a:t>http://www.seussville.com/seussentennial/resources1b.html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rgbClr val="00B9FA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Sources</a:t>
            </a:r>
            <a:endParaRPr lang="en-US" sz="5400" b="1" cap="none" spc="0" dirty="0">
              <a:ln w="900" cmpd="sng">
                <a:solidFill>
                  <a:srgbClr val="00B9FA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209800" y="228600"/>
            <a:ext cx="4800600" cy="34290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0" y="3810000"/>
            <a:ext cx="6340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oudy Stout" pitchFamily="18" charset="0"/>
              </a:rPr>
              <a:t>Dr. Seuss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oudy Stout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93467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DC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aiandra GD" pitchFamily="34" charset="0"/>
              </a:rPr>
              <a:t>By Beth Rene’ Gunderson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DC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aiandra GD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8665201">
            <a:off x="4823815" y="4655529"/>
            <a:ext cx="3902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wrote books!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 rot="18876023">
            <a:off x="-507572" y="1556925"/>
            <a:ext cx="5615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Made people laugh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7400" y="2971800"/>
            <a:ext cx="4895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Achievements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86400" y="1066800"/>
            <a:ext cx="32844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taught kids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5334000"/>
            <a:ext cx="3573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 awards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6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7448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53975" cmpd="sng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 few books include…</a:t>
            </a:r>
            <a:endParaRPr lang="en-US" sz="5400" b="1" cap="all" spc="0" dirty="0">
              <a:ln w="53975" cmpd="sng">
                <a:solidFill>
                  <a:schemeClr val="tx1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95400"/>
            <a:ext cx="914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Franklin Gothic Demi Cond" pitchFamily="34" charset="0"/>
              <a:buChar char="♥"/>
            </a:pPr>
            <a:r>
              <a:rPr lang="en-US" sz="4800" b="1" spc="300" dirty="0" smtClean="0">
                <a:latin typeface="Courier New" pitchFamily="49" charset="0"/>
                <a:cs typeface="Courier New" pitchFamily="49" charset="0"/>
              </a:rPr>
              <a:t>The Cat in the Hat</a:t>
            </a:r>
          </a:p>
          <a:p>
            <a:pPr>
              <a:buFont typeface="Franklin Gothic Demi Cond" pitchFamily="34" charset="0"/>
              <a:buChar char="♥"/>
            </a:pPr>
            <a:r>
              <a:rPr lang="en-US" sz="4800" b="1" spc="300" dirty="0" smtClean="0">
                <a:latin typeface="Courier New" pitchFamily="49" charset="0"/>
                <a:cs typeface="Courier New" pitchFamily="49" charset="0"/>
              </a:rPr>
              <a:t>And to Think That I Saw It on Mulberry Street</a:t>
            </a:r>
          </a:p>
          <a:p>
            <a:pPr>
              <a:buFont typeface="Franklin Gothic Demi Cond" pitchFamily="34" charset="0"/>
              <a:buChar char="♥"/>
            </a:pPr>
            <a:r>
              <a:rPr lang="en-US" sz="4800" b="1" spc="300" dirty="0" smtClean="0">
                <a:latin typeface="Courier New" pitchFamily="49" charset="0"/>
                <a:cs typeface="Courier New" pitchFamily="49" charset="0"/>
              </a:rPr>
              <a:t>Bartholomew and the </a:t>
            </a:r>
            <a:r>
              <a:rPr lang="en-US" sz="4800" b="1" spc="300" dirty="0" err="1" smtClean="0">
                <a:latin typeface="Courier New" pitchFamily="49" charset="0"/>
                <a:cs typeface="Courier New" pitchFamily="49" charset="0"/>
              </a:rPr>
              <a:t>Oobleck</a:t>
            </a:r>
            <a:endParaRPr lang="en-US" sz="4800" b="1" spc="300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0"/>
            <a:ext cx="5963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Born: March 2,1904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5934670"/>
            <a:ext cx="7763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Died: September 24, 1991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20361473">
            <a:off x="1739253" y="2842348"/>
            <a:ext cx="5485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00B9FA"/>
                </a:solidFill>
                <a:effectLst/>
              </a:rPr>
              <a:t>Died of jaw cancer</a:t>
            </a:r>
            <a:endParaRPr lang="en-US" sz="5400" b="1" cap="none" spc="0" dirty="0">
              <a:ln/>
              <a:solidFill>
                <a:srgbClr val="00B9FA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8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3000">
              <a:srgbClr val="FFFF00"/>
            </a:gs>
            <a:gs pos="83000">
              <a:srgbClr val="0DC0FF"/>
            </a:gs>
            <a:gs pos="100000">
              <a:srgbClr val="00B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First Wife</a:t>
            </a:r>
            <a:endParaRPr lang="en-US" sz="8800" b="1" u="sng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371600"/>
            <a:ext cx="3916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Name: Helen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97115" y="5934670"/>
            <a:ext cx="5946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Met: Oxford College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53000" y="4572000"/>
            <a:ext cx="3283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# of kids: 0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495800"/>
            <a:ext cx="3574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Health: frail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14bgunderson\Local Settings\Temporary Internet Files\Content.IE5\G1ENGLYF\MMj0336534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805744"/>
            <a:ext cx="1600200" cy="197555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066800" y="2971800"/>
            <a:ext cx="6944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Died: October 23, 1967 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14bgunderson\Local Settings\Temporary Internet Files\Content.IE5\S5YN456J\MCj042406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5486400"/>
            <a:ext cx="1415766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4bgunderson\Local Settings\Temporary Internet Files\Content.IE5\KOESWG6L\MCj042186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7991" y="304800"/>
            <a:ext cx="2966009" cy="2215983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362200" y="0"/>
            <a:ext cx="4378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Second Wife:</a:t>
            </a:r>
            <a:endParaRPr lang="en-US" sz="54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Friends with Seuss before marriage</a:t>
            </a:r>
            <a:endParaRPr lang="en-US" sz="5400" b="0" cap="none" spc="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09800" y="1219200"/>
            <a:ext cx="4220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Name: Audrey</a:t>
            </a:r>
            <a:endParaRPr lang="en-US" sz="5400" b="0" cap="none" spc="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7800" y="2895600"/>
            <a:ext cx="63113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Date of marriage: June 21 1968</a:t>
            </a:r>
            <a:endParaRPr lang="en-US" sz="5400" b="0" cap="none" spc="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1594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</a:t>
            </a:r>
            <a:r>
              <a:rPr lang="en-US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eal name Theodor Seuss Guess</a:t>
            </a:r>
            <a:endParaRPr lang="en-US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6670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</a:t>
            </a:r>
            <a:r>
              <a:rPr lang="en-US" sz="5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ouldn’t start a family right away</a:t>
            </a:r>
            <a:endParaRPr lang="en-US" sz="5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943600"/>
            <a:ext cx="9144000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drew political pictures</a:t>
            </a:r>
            <a:endParaRPr lang="en-US" sz="50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8400" y="3505200"/>
            <a:ext cx="4267200" cy="25146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Documents and Settings\14bgunderson\Local Settings\Temporary Internet Files\Content.IE5\G1ENGLYF\MCj031996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914400"/>
            <a:ext cx="3733800" cy="1890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20BC"/>
            </a:gs>
            <a:gs pos="13000">
              <a:srgbClr val="0047FF"/>
            </a:gs>
            <a:gs pos="28000">
              <a:srgbClr val="D34FDD"/>
            </a:gs>
            <a:gs pos="42999">
              <a:srgbClr val="0047FF"/>
            </a:gs>
            <a:gs pos="58000">
              <a:srgbClr val="DF27C5"/>
            </a:gs>
            <a:gs pos="72000">
              <a:srgbClr val="0047FF"/>
            </a:gs>
            <a:gs pos="87000">
              <a:srgbClr val="DF27C5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rgbClr val="F046CC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Books based on childhood and politics</a:t>
            </a:r>
            <a:endParaRPr lang="en-US" sz="5400" b="1" cap="none" spc="0" dirty="0">
              <a:ln w="24500" cmpd="dbl">
                <a:solidFill>
                  <a:srgbClr val="F046CC"/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14bgunderson\Local Settings\Temporary Internet Files\Content.IE5\G1ENGLYF\MPj043889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343400"/>
            <a:ext cx="2591187" cy="1944624"/>
          </a:xfrm>
          <a:prstGeom prst="rect">
            <a:avLst/>
          </a:prstGeom>
          <a:noFill/>
        </p:spPr>
      </p:pic>
      <p:pic>
        <p:nvPicPr>
          <p:cNvPr id="4100" name="Picture 4" descr="C:\Documents and Settings\14bgunderson\Local Settings\Temporary Internet Files\Content.IE5\8TA7OHQ3\MMj0283631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945164"/>
            <a:ext cx="1752600" cy="2169886"/>
          </a:xfrm>
          <a:prstGeom prst="rect">
            <a:avLst/>
          </a:prstGeom>
          <a:noFill/>
        </p:spPr>
      </p:pic>
      <p:pic>
        <p:nvPicPr>
          <p:cNvPr id="4101" name="Picture 5" descr="C:\Documents and Settings\14bgunderson\Local Settings\Temporary Internet Files\Content.IE5\KOESWG6L\MMAG00224_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2424113"/>
            <a:ext cx="2324100" cy="94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152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15</cp:revision>
  <dcterms:created xsi:type="dcterms:W3CDTF">2009-05-01T19:46:43Z</dcterms:created>
  <dcterms:modified xsi:type="dcterms:W3CDTF">2009-05-08T20:23:30Z</dcterms:modified>
</cp:coreProperties>
</file>